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1"/>
  </p:notesMasterIdLst>
  <p:sldIdLst>
    <p:sldId id="315" r:id="rId2"/>
    <p:sldId id="331" r:id="rId3"/>
    <p:sldId id="339" r:id="rId4"/>
    <p:sldId id="363" r:id="rId5"/>
    <p:sldId id="364" r:id="rId6"/>
    <p:sldId id="365" r:id="rId7"/>
    <p:sldId id="366" r:id="rId8"/>
    <p:sldId id="367" r:id="rId9"/>
    <p:sldId id="399" r:id="rId10"/>
  </p:sldIdLst>
  <p:sldSz cx="12192000" cy="6858000"/>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tian Agneessens" initials="CA" lastIdx="1" clrIdx="0">
    <p:extLst>
      <p:ext uri="{19B8F6BF-5375-455C-9EA6-DF929625EA0E}">
        <p15:presenceInfo xmlns:p15="http://schemas.microsoft.com/office/powerpoint/2012/main" userId="S::christian@pobos.be::30472608-e1ac-407e-bf7b-7fb4d780832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5597"/>
    <a:srgbClr val="294392"/>
    <a:srgbClr val="F7A8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555" autoAdjust="0"/>
    <p:restoredTop sz="96824" autoAdjust="0"/>
  </p:normalViewPr>
  <p:slideViewPr>
    <p:cSldViewPr snapToGrid="0">
      <p:cViewPr varScale="1">
        <p:scale>
          <a:sx n="128" d="100"/>
          <a:sy n="128" d="100"/>
        </p:scale>
        <p:origin x="352" y="176"/>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3264"/>
    </p:cViewPr>
  </p:sorterViewPr>
  <p:notesViewPr>
    <p:cSldViewPr snapToGrid="0">
      <p:cViewPr varScale="1">
        <p:scale>
          <a:sx n="124" d="100"/>
          <a:sy n="124" d="100"/>
        </p:scale>
        <p:origin x="4960" y="8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09C67DFE-A0F2-4647-811A-DD0D660521A3}" type="datetimeFigureOut">
              <a:rPr lang="en-US" smtClean="0"/>
              <a:t>12/14/20</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75967352-B914-1344-B0E4-54832C5A8A3E}" type="slidenum">
              <a:rPr lang="en-US" smtClean="0"/>
              <a:t>‹#›</a:t>
            </a:fld>
            <a:endParaRPr lang="en-US"/>
          </a:p>
        </p:txBody>
      </p:sp>
    </p:spTree>
    <p:extLst>
      <p:ext uri="{BB962C8B-B14F-4D97-AF65-F5344CB8AC3E}">
        <p14:creationId xmlns:p14="http://schemas.microsoft.com/office/powerpoint/2010/main" val="4167266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Tijdens het wachten op de start van het inspiratiemoment (10u30) horen de deelnemers een muziekje (</a:t>
            </a:r>
            <a:r>
              <a:rPr lang="nl-NL" dirty="0" err="1"/>
              <a:t>Vivaldi</a:t>
            </a:r>
            <a:r>
              <a:rPr lang="nl-NL" dirty="0"/>
              <a:t> – 4 seizoenen ?),</a:t>
            </a:r>
            <a:endParaRPr lang="nl-BE" dirty="0"/>
          </a:p>
        </p:txBody>
      </p:sp>
      <p:sp>
        <p:nvSpPr>
          <p:cNvPr id="4" name="Tijdelijke aanduiding voor dianummer 3"/>
          <p:cNvSpPr>
            <a:spLocks noGrp="1"/>
          </p:cNvSpPr>
          <p:nvPr>
            <p:ph type="sldNum" sz="quarter" idx="5"/>
          </p:nvPr>
        </p:nvSpPr>
        <p:spPr/>
        <p:txBody>
          <a:bodyPr/>
          <a:lstStyle/>
          <a:p>
            <a:fld id="{75967352-B914-1344-B0E4-54832C5A8A3E}" type="slidenum">
              <a:rPr lang="en-US" smtClean="0"/>
              <a:t>1</a:t>
            </a:fld>
            <a:endParaRPr lang="en-US"/>
          </a:p>
        </p:txBody>
      </p:sp>
    </p:spTree>
    <p:extLst>
      <p:ext uri="{BB962C8B-B14F-4D97-AF65-F5344CB8AC3E}">
        <p14:creationId xmlns:p14="http://schemas.microsoft.com/office/powerpoint/2010/main" val="25392321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2000" dirty="0"/>
              <a:t>Een zeer goede morgen iedereen. Van harte welkom in naam van de voltallige Districtscommissie ‘Dienst aan de gemeenschap’: Heidi Pollet (Torhout-Houtland), Lydwine Van Damme (Diksmuide 86XX), Freddy De Mulder (Beveren-Waas), Dominiek Callewier (Kortrijk-Groeninghe), Vincent Verbeke (Kortrijk) en mezelf (Deinze), Verder op de foto, onze gouverneur Koen Ringoot, onze </a:t>
            </a:r>
            <a:r>
              <a:rPr lang="nl-NL" sz="2000" dirty="0" err="1"/>
              <a:t>Dico</a:t>
            </a:r>
            <a:r>
              <a:rPr lang="nl-NL" sz="2000" dirty="0"/>
              <a:t> Claude Hamilius en onze communicatiespecialist Paul Vandeputte. </a:t>
            </a:r>
            <a:endParaRPr lang="nl-BE" sz="2000" dirty="0"/>
          </a:p>
        </p:txBody>
      </p:sp>
      <p:sp>
        <p:nvSpPr>
          <p:cNvPr id="4" name="Tijdelijke aanduiding voor dianummer 3"/>
          <p:cNvSpPr>
            <a:spLocks noGrp="1"/>
          </p:cNvSpPr>
          <p:nvPr>
            <p:ph type="sldNum" sz="quarter" idx="5"/>
          </p:nvPr>
        </p:nvSpPr>
        <p:spPr/>
        <p:txBody>
          <a:bodyPr/>
          <a:lstStyle/>
          <a:p>
            <a:fld id="{75967352-B914-1344-B0E4-54832C5A8A3E}" type="slidenum">
              <a:rPr lang="en-US" smtClean="0"/>
              <a:t>2</a:t>
            </a:fld>
            <a:endParaRPr lang="en-US"/>
          </a:p>
        </p:txBody>
      </p:sp>
    </p:spTree>
    <p:extLst>
      <p:ext uri="{BB962C8B-B14F-4D97-AF65-F5344CB8AC3E}">
        <p14:creationId xmlns:p14="http://schemas.microsoft.com/office/powerpoint/2010/main" val="18101245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Voor de vijfde ‘</a:t>
            </a:r>
            <a:r>
              <a:rPr lang="nl-NL" dirty="0" err="1"/>
              <a:t>good</a:t>
            </a:r>
            <a:r>
              <a:rPr lang="nl-NL" dirty="0"/>
              <a:t> </a:t>
            </a:r>
            <a:r>
              <a:rPr lang="nl-NL" dirty="0" err="1"/>
              <a:t>practice</a:t>
            </a:r>
            <a:r>
              <a:rPr lang="nl-NL" dirty="0"/>
              <a:t>’ heeft Heidi Pollet van Rotary Torhout-Houtland gekozen voor een mooi initiatief, namelijk ‘Kinderen in nood’. Heidi, ik geef je graag het woord.</a:t>
            </a:r>
            <a:endParaRPr lang="nl-BE" dirty="0"/>
          </a:p>
        </p:txBody>
      </p:sp>
      <p:sp>
        <p:nvSpPr>
          <p:cNvPr id="4" name="Tijdelijke aanduiding voor dianummer 3"/>
          <p:cNvSpPr>
            <a:spLocks noGrp="1"/>
          </p:cNvSpPr>
          <p:nvPr>
            <p:ph type="sldNum" sz="quarter" idx="5"/>
          </p:nvPr>
        </p:nvSpPr>
        <p:spPr/>
        <p:txBody>
          <a:bodyPr/>
          <a:lstStyle/>
          <a:p>
            <a:fld id="{75967352-B914-1344-B0E4-54832C5A8A3E}" type="slidenum">
              <a:rPr lang="en-US" smtClean="0"/>
              <a:t>3</a:t>
            </a:fld>
            <a:endParaRPr lang="en-US"/>
          </a:p>
        </p:txBody>
      </p:sp>
    </p:spTree>
    <p:extLst>
      <p:ext uri="{BB962C8B-B14F-4D97-AF65-F5344CB8AC3E}">
        <p14:creationId xmlns:p14="http://schemas.microsoft.com/office/powerpoint/2010/main" val="40463632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a:p>
        </p:txBody>
      </p:sp>
      <p:sp>
        <p:nvSpPr>
          <p:cNvPr id="4" name="Slide Number Placeholder 3"/>
          <p:cNvSpPr>
            <a:spLocks noGrp="1"/>
          </p:cNvSpPr>
          <p:nvPr>
            <p:ph type="sldNum" sz="quarter" idx="5"/>
          </p:nvPr>
        </p:nvSpPr>
        <p:spPr/>
        <p:txBody>
          <a:bodyPr/>
          <a:lstStyle/>
          <a:p>
            <a:fld id="{75967352-B914-1344-B0E4-54832C5A8A3E}" type="slidenum">
              <a:rPr lang="en-US" smtClean="0"/>
              <a:t>4</a:t>
            </a:fld>
            <a:endParaRPr lang="en-US"/>
          </a:p>
        </p:txBody>
      </p:sp>
    </p:spTree>
    <p:extLst>
      <p:ext uri="{BB962C8B-B14F-4D97-AF65-F5344CB8AC3E}">
        <p14:creationId xmlns:p14="http://schemas.microsoft.com/office/powerpoint/2010/main" val="27864185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a:p>
        </p:txBody>
      </p:sp>
      <p:sp>
        <p:nvSpPr>
          <p:cNvPr id="4" name="Slide Number Placeholder 3"/>
          <p:cNvSpPr>
            <a:spLocks noGrp="1"/>
          </p:cNvSpPr>
          <p:nvPr>
            <p:ph type="sldNum" sz="quarter" idx="5"/>
          </p:nvPr>
        </p:nvSpPr>
        <p:spPr/>
        <p:txBody>
          <a:bodyPr/>
          <a:lstStyle/>
          <a:p>
            <a:fld id="{75967352-B914-1344-B0E4-54832C5A8A3E}" type="slidenum">
              <a:rPr lang="en-US" smtClean="0"/>
              <a:t>5</a:t>
            </a:fld>
            <a:endParaRPr lang="en-US"/>
          </a:p>
        </p:txBody>
      </p:sp>
    </p:spTree>
    <p:extLst>
      <p:ext uri="{BB962C8B-B14F-4D97-AF65-F5344CB8AC3E}">
        <p14:creationId xmlns:p14="http://schemas.microsoft.com/office/powerpoint/2010/main" val="10606726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a:p>
        </p:txBody>
      </p:sp>
      <p:sp>
        <p:nvSpPr>
          <p:cNvPr id="4" name="Slide Number Placeholder 3"/>
          <p:cNvSpPr>
            <a:spLocks noGrp="1"/>
          </p:cNvSpPr>
          <p:nvPr>
            <p:ph type="sldNum" sz="quarter" idx="5"/>
          </p:nvPr>
        </p:nvSpPr>
        <p:spPr/>
        <p:txBody>
          <a:bodyPr/>
          <a:lstStyle/>
          <a:p>
            <a:fld id="{75967352-B914-1344-B0E4-54832C5A8A3E}" type="slidenum">
              <a:rPr lang="en-US" smtClean="0"/>
              <a:t>6</a:t>
            </a:fld>
            <a:endParaRPr lang="en-US"/>
          </a:p>
        </p:txBody>
      </p:sp>
    </p:spTree>
    <p:extLst>
      <p:ext uri="{BB962C8B-B14F-4D97-AF65-F5344CB8AC3E}">
        <p14:creationId xmlns:p14="http://schemas.microsoft.com/office/powerpoint/2010/main" val="25875360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a:p>
        </p:txBody>
      </p:sp>
      <p:sp>
        <p:nvSpPr>
          <p:cNvPr id="4" name="Slide Number Placeholder 3"/>
          <p:cNvSpPr>
            <a:spLocks noGrp="1"/>
          </p:cNvSpPr>
          <p:nvPr>
            <p:ph type="sldNum" sz="quarter" idx="5"/>
          </p:nvPr>
        </p:nvSpPr>
        <p:spPr/>
        <p:txBody>
          <a:bodyPr/>
          <a:lstStyle/>
          <a:p>
            <a:fld id="{75967352-B914-1344-B0E4-54832C5A8A3E}" type="slidenum">
              <a:rPr lang="en-US" smtClean="0"/>
              <a:t>7</a:t>
            </a:fld>
            <a:endParaRPr lang="en-US"/>
          </a:p>
        </p:txBody>
      </p:sp>
    </p:spTree>
    <p:extLst>
      <p:ext uri="{BB962C8B-B14F-4D97-AF65-F5344CB8AC3E}">
        <p14:creationId xmlns:p14="http://schemas.microsoft.com/office/powerpoint/2010/main" val="40650442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a:p>
        </p:txBody>
      </p:sp>
      <p:sp>
        <p:nvSpPr>
          <p:cNvPr id="4" name="Slide Number Placeholder 3"/>
          <p:cNvSpPr>
            <a:spLocks noGrp="1"/>
          </p:cNvSpPr>
          <p:nvPr>
            <p:ph type="sldNum" sz="quarter" idx="5"/>
          </p:nvPr>
        </p:nvSpPr>
        <p:spPr/>
        <p:txBody>
          <a:bodyPr/>
          <a:lstStyle/>
          <a:p>
            <a:fld id="{75967352-B914-1344-B0E4-54832C5A8A3E}" type="slidenum">
              <a:rPr lang="en-US" smtClean="0"/>
              <a:t>8</a:t>
            </a:fld>
            <a:endParaRPr lang="en-US"/>
          </a:p>
        </p:txBody>
      </p:sp>
    </p:spTree>
    <p:extLst>
      <p:ext uri="{BB962C8B-B14F-4D97-AF65-F5344CB8AC3E}">
        <p14:creationId xmlns:p14="http://schemas.microsoft.com/office/powerpoint/2010/main" val="35306514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Vooraleer dit inspiratiemoment af te sluiten, wil ik nog een paar mensen bedanken. In eerste instantie mijn commissieleden die elk hun beste beentje hebben voorgezet om van deze voormiddag een boeiende en leerrijk moment te maken. Dikke merci ook aan Claude Hamilius en Paul Vandeputte, zonder wiens advies, steun en technische hulp, dit inspiratiemoment niet mogelijk zou geweest zijn. Een grote bedankt tenslotte voor onze gouverneur die ons het vertrouwen geeft om Dienst aan de gemeenschap op districtsniveau opnieuw een plaats te geven. </a:t>
            </a:r>
          </a:p>
          <a:p>
            <a:r>
              <a:rPr lang="nl-NL" dirty="0"/>
              <a:t>Hou zeker onze webpagina op de website van ons district in de gaten. In komende periode maken we zeker werk van om al jullie ‘</a:t>
            </a:r>
            <a:r>
              <a:rPr lang="nl-NL" dirty="0" err="1"/>
              <a:t>good</a:t>
            </a:r>
            <a:r>
              <a:rPr lang="nl-NL" dirty="0"/>
              <a:t> practices’ daar samen te brengen. Ook jullie kunnen uiteraard elkaar en andere clubs inspireren. </a:t>
            </a:r>
          </a:p>
          <a:p>
            <a:r>
              <a:rPr lang="nl-NL" dirty="0"/>
              <a:t>Rest mij jullie allemaal van harte te bedanken voor jullie enthousiaste deelname. Ik hoop dat jullie een aantal inspirerende ideeën meenemen naar jullie clubs. Blijf a.u.b. , ook in deze moeilijke coronatijden en vereenzaamde eindejaarsfeesten, gemotiveerd om verder de maatschappelijke opdracht van Rotary uit te dragen: Service </a:t>
            </a:r>
            <a:r>
              <a:rPr lang="nl-NL" dirty="0" err="1"/>
              <a:t>above</a:t>
            </a:r>
            <a:r>
              <a:rPr lang="nl-NL" dirty="0"/>
              <a:t> </a:t>
            </a:r>
            <a:r>
              <a:rPr lang="nl-NL" dirty="0" err="1"/>
              <a:t>self</a:t>
            </a:r>
            <a:r>
              <a:rPr lang="nl-NL" dirty="0"/>
              <a:t>!</a:t>
            </a:r>
          </a:p>
          <a:p>
            <a:r>
              <a:rPr lang="nl-NL" dirty="0"/>
              <a:t>Hou het vooral gezond en afspraak op een volgend Rotary-moment in een hopelijk coronavrij 2021.</a:t>
            </a:r>
          </a:p>
          <a:p>
            <a:endParaRPr lang="nl-NL" dirty="0"/>
          </a:p>
          <a:p>
            <a:r>
              <a:rPr lang="nl-NL" dirty="0"/>
              <a:t>-&gt; afhankelijk van de tijd die overschiet en voor de bedankingswoorden: de Poll-antwoorden tonen en een of meerdere chat-vragen beantwoorden</a:t>
            </a:r>
          </a:p>
          <a:p>
            <a:r>
              <a:rPr lang="nl-NL" dirty="0"/>
              <a:t>-&gt; indien er geen overschot aan tijd is, zal ik voor mijn bedankingswoorden melden dat de Poll-antwoorden en alle chat-vragen/opmerkingen op de website zullen verschijnen.</a:t>
            </a:r>
          </a:p>
          <a:p>
            <a:endParaRPr lang="nl-BE" dirty="0"/>
          </a:p>
        </p:txBody>
      </p:sp>
      <p:sp>
        <p:nvSpPr>
          <p:cNvPr id="4" name="Tijdelijke aanduiding voor dianummer 3"/>
          <p:cNvSpPr>
            <a:spLocks noGrp="1"/>
          </p:cNvSpPr>
          <p:nvPr>
            <p:ph type="sldNum" sz="quarter" idx="5"/>
          </p:nvPr>
        </p:nvSpPr>
        <p:spPr/>
        <p:txBody>
          <a:bodyPr/>
          <a:lstStyle/>
          <a:p>
            <a:fld id="{75967352-B914-1344-B0E4-54832C5A8A3E}" type="slidenum">
              <a:rPr lang="en-US" smtClean="0"/>
              <a:t>9</a:t>
            </a:fld>
            <a:endParaRPr lang="en-US"/>
          </a:p>
        </p:txBody>
      </p:sp>
    </p:spTree>
    <p:extLst>
      <p:ext uri="{BB962C8B-B14F-4D97-AF65-F5344CB8AC3E}">
        <p14:creationId xmlns:p14="http://schemas.microsoft.com/office/powerpoint/2010/main" val="7295326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2960972"/>
          </a:xfrm>
        </p:spPr>
        <p:txBody>
          <a:bodyPr anchor="b">
            <a:normAutofit/>
          </a:bodyPr>
          <a:lstStyle>
            <a:lvl1pPr algn="ctr">
              <a:lnSpc>
                <a:spcPct val="85000"/>
              </a:lnSpc>
              <a:defRPr sz="6600" spc="-50" baseline="0">
                <a:solidFill>
                  <a:srgbClr val="FFC000"/>
                </a:solidFill>
              </a:defRPr>
            </a:lvl1pPr>
          </a:lstStyle>
          <a:p>
            <a:r>
              <a:rPr lang="en-US" dirty="0"/>
              <a:t>Click to edit Master title style</a:t>
            </a:r>
          </a:p>
        </p:txBody>
      </p:sp>
      <p:sp>
        <p:nvSpPr>
          <p:cNvPr id="3" name="Subtitle 2"/>
          <p:cNvSpPr>
            <a:spLocks noGrp="1"/>
          </p:cNvSpPr>
          <p:nvPr>
            <p:ph type="subTitle" idx="1"/>
          </p:nvPr>
        </p:nvSpPr>
        <p:spPr>
          <a:xfrm>
            <a:off x="1097280" y="4045484"/>
            <a:ext cx="10058400" cy="1143000"/>
          </a:xfrm>
        </p:spPr>
        <p:txBody>
          <a:bodyPr lIns="91440" rIns="91440">
            <a:normAutofit/>
          </a:bodyPr>
          <a:lstStyle>
            <a:lvl1pPr marL="0" indent="0" algn="ctr">
              <a:buNone/>
              <a:defRPr sz="3200" b="1"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4" name="Date Placeholder 3"/>
          <p:cNvSpPr>
            <a:spLocks noGrp="1"/>
          </p:cNvSpPr>
          <p:nvPr>
            <p:ph type="dt" sz="half" idx="10"/>
          </p:nvPr>
        </p:nvSpPr>
        <p:spPr/>
        <p:txBody>
          <a:bodyPr/>
          <a:lstStyle/>
          <a:p>
            <a:fld id="{4BDF68E2-58F2-4D09-BE8B-E3BD06533059}" type="datetimeFigureOut">
              <a:rPr lang="en-US" dirty="0"/>
              <a:t>12/14/20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
        <p:nvSpPr>
          <p:cNvPr id="12" name="TextBox 11">
            <a:extLst>
              <a:ext uri="{FF2B5EF4-FFF2-40B4-BE49-F238E27FC236}">
                <a16:creationId xmlns:a16="http://schemas.microsoft.com/office/drawing/2014/main" id="{86B6F825-C38C-AE4E-98FF-DEF6B57ACA8D}"/>
              </a:ext>
            </a:extLst>
          </p:cNvPr>
          <p:cNvSpPr txBox="1"/>
          <p:nvPr userDrawn="1"/>
        </p:nvSpPr>
        <p:spPr>
          <a:xfrm>
            <a:off x="3286539" y="4837043"/>
            <a:ext cx="184731" cy="369332"/>
          </a:xfrm>
          <a:prstGeom prst="rect">
            <a:avLst/>
          </a:prstGeom>
          <a:noFill/>
        </p:spPr>
        <p:txBody>
          <a:bodyPr wrap="none" rtlCol="0">
            <a:spAutoFit/>
          </a:body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dirty="0"/>
              <a:t>12/14/20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79836" y="382748"/>
            <a:ext cx="10874853" cy="616227"/>
          </a:xfrm>
        </p:spPr>
        <p:txBody>
          <a:bodyPr anchor="t"/>
          <a:lstStyle>
            <a:lvl1pPr marL="0" algn="l">
              <a:defRPr sz="4000" b="1"/>
            </a:lvl1pPr>
          </a:lstStyle>
          <a:p>
            <a:r>
              <a:rPr lang="en-US" dirty="0"/>
              <a:t>Click to edit Master title style</a:t>
            </a:r>
          </a:p>
        </p:txBody>
      </p:sp>
      <p:sp>
        <p:nvSpPr>
          <p:cNvPr id="3" name="Content Placeholder 2"/>
          <p:cNvSpPr>
            <a:spLocks noGrp="1"/>
          </p:cNvSpPr>
          <p:nvPr>
            <p:ph idx="1" hasCustomPrompt="1"/>
          </p:nvPr>
        </p:nvSpPr>
        <p:spPr>
          <a:xfrm>
            <a:off x="679837" y="1246909"/>
            <a:ext cx="10874854" cy="4962698"/>
          </a:xfrm>
        </p:spPr>
        <p:txBody>
          <a:bodyPr>
            <a:normAutofit/>
          </a:bodyPr>
          <a:lstStyle>
            <a:lvl1pPr>
              <a:defRPr sz="2800"/>
            </a:lvl1pPr>
            <a:lvl2pPr>
              <a:defRPr sz="24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79836" y="6459785"/>
            <a:ext cx="2889715" cy="365125"/>
          </a:xfrm>
        </p:spPr>
        <p:txBody>
          <a:bodyPr/>
          <a:lstStyle/>
          <a:p>
            <a:fld id="{528FC5F6-F338-4AE4-BB23-26385BCFC423}" type="datetimeFigureOut">
              <a:rPr lang="en-US" dirty="0"/>
              <a:t>12/14/20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248629" y="6457541"/>
            <a:ext cx="1312025" cy="365125"/>
          </a:xfrm>
        </p:spPr>
        <p:txBody>
          <a:bodyPr/>
          <a:lstStyle/>
          <a:p>
            <a:fld id="{6113E31D-E2AB-40D1-8B51-AFA5AFEF393A}"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gradFill>
          <a:gsLst>
            <a:gs pos="66000">
              <a:schemeClr val="accent1">
                <a:lumMod val="20000"/>
                <a:lumOff val="80000"/>
                <a:alpha val="0"/>
              </a:schemeClr>
            </a:gs>
            <a:gs pos="100000">
              <a:schemeClr val="accent1">
                <a:lumMod val="45000"/>
                <a:lumOff val="55000"/>
              </a:schemeClr>
            </a:gs>
          </a:gsLst>
          <a:path path="shape">
            <a:fillToRect l="50000" t="50000" r="50000" b="50000"/>
          </a:path>
        </a:gra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1">
              <a:lumMod val="75000"/>
            </a:schemeClr>
          </a:solidFill>
          <a:ln>
            <a:noFill/>
          </a:ln>
        </p:spPr>
        <p:style>
          <a:lnRef idx="0">
            <a:scrgbClr r="0" g="0" b="0"/>
          </a:lnRef>
          <a:fillRef idx="0">
            <a:scrgbClr r="0" g="0" b="0"/>
          </a:fillRef>
          <a:effectRef idx="0">
            <a:scrgbClr r="0" g="0" b="0"/>
          </a:effectRef>
          <a:fontRef idx="minor">
            <a:schemeClr val="lt1"/>
          </a:fontRef>
        </p:style>
        <p:txBody>
          <a:bodyPr/>
          <a:lstStyle/>
          <a:p>
            <a:endParaRPr lang="en-US" dirty="0"/>
          </a:p>
        </p:txBody>
      </p:sp>
      <p:sp>
        <p:nvSpPr>
          <p:cNvPr id="8" name="Rectangle 7"/>
          <p:cNvSpPr/>
          <p:nvPr/>
        </p:nvSpPr>
        <p:spPr>
          <a:xfrm>
            <a:off x="15" y="6334316"/>
            <a:ext cx="12188825" cy="64008"/>
          </a:xfrm>
          <a:prstGeom prst="rect">
            <a:avLst/>
          </a:prstGeom>
          <a:solidFill>
            <a:schemeClr val="accent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6600" b="0">
                <a:solidFill>
                  <a:srgbClr val="FFC000"/>
                </a:solidFill>
              </a:defRPr>
            </a:lvl1pPr>
          </a:lstStyle>
          <a:p>
            <a:r>
              <a:rPr lang="en-US" dirty="0"/>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EBB0C4-6273-4C6E-B9BD-2EDC30F1CD52}" type="datetimeFigureOut">
              <a:rPr lang="en-US" dirty="0"/>
              <a:t>12/14/20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dirty="0"/>
              <a:t>12/14/20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dirty="0"/>
              <a:t>12/14/20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dirty="0"/>
              <a:t>12/14/20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dirty="0"/>
              <a:t>12/14/20</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C000"/>
                </a:solidFill>
              </a:defRPr>
            </a:lvl1pPr>
          </a:lstStyle>
          <a:p>
            <a:r>
              <a:rPr lang="en-US" dirty="0"/>
              <a:t>Click to edit Master title style</a:t>
            </a:r>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2ABBEA6-7C60-4B02-AE87-00D78D8422AF}" type="datetimeFigureOut">
              <a:rPr lang="en-US" dirty="0"/>
              <a:t>12/14/20</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dirty="0"/>
              <a:t>12/14/20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66000">
              <a:schemeClr val="accent1">
                <a:lumMod val="20000"/>
                <a:lumOff val="80000"/>
                <a:alpha val="0"/>
              </a:schemeClr>
            </a:gs>
            <a:gs pos="100000">
              <a:schemeClr val="accent1">
                <a:lumMod val="45000"/>
                <a:lumOff val="55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8624D31-43A5-475A-80CF-332C9F6DCF35}" type="datetimeFigureOut">
              <a:rPr lang="en-US" dirty="0"/>
              <a:t>12/14/20</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3" name="Straight Connector 12">
            <a:extLst>
              <a:ext uri="{FF2B5EF4-FFF2-40B4-BE49-F238E27FC236}">
                <a16:creationId xmlns:a16="http://schemas.microsoft.com/office/drawing/2014/main" id="{BF056320-799F-4A4F-83BA-2012913315A8}"/>
              </a:ext>
            </a:extLst>
          </p:cNvPr>
          <p:cNvCxnSpPr/>
          <p:nvPr userDrawn="1"/>
        </p:nvCxnSpPr>
        <p:spPr>
          <a:xfrm>
            <a:off x="1158240" y="7141684"/>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8" r:id="rId9"/>
    <p:sldLayoutId id="2147483659" r:id="rId10"/>
  </p:sldLayoutIdLst>
  <p:hf sldNum="0" hdr="0" ftr="0" dt="0"/>
  <p:txStyles>
    <p:titleStyle>
      <a:lvl1pPr algn="l" defTabSz="914400" rtl="0" eaLnBrk="1" latinLnBrk="0" hangingPunct="1">
        <a:lnSpc>
          <a:spcPct val="85000"/>
        </a:lnSpc>
        <a:spcBef>
          <a:spcPct val="0"/>
        </a:spcBef>
        <a:buNone/>
        <a:defRPr sz="4800" kern="1200" spc="-50" baseline="0">
          <a:solidFill>
            <a:srgbClr val="FFC000"/>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7433B-F396-5B44-B9FF-3FEEF69E1CFA}"/>
              </a:ext>
            </a:extLst>
          </p:cNvPr>
          <p:cNvSpPr>
            <a:spLocks noGrp="1"/>
          </p:cNvSpPr>
          <p:nvPr>
            <p:ph type="ctrTitle"/>
          </p:nvPr>
        </p:nvSpPr>
        <p:spPr>
          <a:xfrm>
            <a:off x="1097280" y="758952"/>
            <a:ext cx="10058400" cy="2171061"/>
          </a:xfrm>
        </p:spPr>
        <p:txBody>
          <a:bodyPr>
            <a:normAutofit/>
          </a:bodyPr>
          <a:lstStyle/>
          <a:p>
            <a:r>
              <a:rPr lang="nl-BE" b="1" dirty="0"/>
              <a:t>Dienst aan de Gemeenschap</a:t>
            </a:r>
            <a:endParaRPr lang="en-BE" b="1" dirty="0"/>
          </a:p>
        </p:txBody>
      </p:sp>
      <p:sp>
        <p:nvSpPr>
          <p:cNvPr id="3" name="Content Placeholder 2">
            <a:extLst>
              <a:ext uri="{FF2B5EF4-FFF2-40B4-BE49-F238E27FC236}">
                <a16:creationId xmlns:a16="http://schemas.microsoft.com/office/drawing/2014/main" id="{64A2E3CE-AF95-3945-821D-8036CC68C69A}"/>
              </a:ext>
            </a:extLst>
          </p:cNvPr>
          <p:cNvSpPr>
            <a:spLocks noGrp="1"/>
          </p:cNvSpPr>
          <p:nvPr>
            <p:ph type="subTitle" idx="1"/>
          </p:nvPr>
        </p:nvSpPr>
        <p:spPr>
          <a:xfrm>
            <a:off x="1066800" y="3176164"/>
            <a:ext cx="10058400" cy="1143000"/>
          </a:xfrm>
        </p:spPr>
        <p:txBody>
          <a:bodyPr>
            <a:noAutofit/>
          </a:bodyPr>
          <a:lstStyle/>
          <a:p>
            <a:r>
              <a:rPr lang="nl-BE" dirty="0"/>
              <a:t>District </a:t>
            </a:r>
            <a:r>
              <a:rPr lang="nl-BE" dirty="0" err="1"/>
              <a:t>inspiratieMOMENT</a:t>
            </a:r>
            <a:endParaRPr lang="nl-BE" dirty="0"/>
          </a:p>
          <a:p>
            <a:r>
              <a:rPr lang="nl-BE" dirty="0"/>
              <a:t>12 december 20</a:t>
            </a:r>
            <a:r>
              <a:rPr lang="nl-BE" cap="none" dirty="0"/>
              <a:t>20</a:t>
            </a:r>
          </a:p>
          <a:p>
            <a:endParaRPr lang="nl-BE" cap="none" dirty="0"/>
          </a:p>
          <a:p>
            <a:endParaRPr lang="en-BE" dirty="0"/>
          </a:p>
        </p:txBody>
      </p:sp>
      <p:pic>
        <p:nvPicPr>
          <p:cNvPr id="4" name="Picture 3">
            <a:extLst>
              <a:ext uri="{FF2B5EF4-FFF2-40B4-BE49-F238E27FC236}">
                <a16:creationId xmlns:a16="http://schemas.microsoft.com/office/drawing/2014/main" id="{A0B35A1A-D508-0746-8640-9BC60F2C8D9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73004" y="512801"/>
            <a:ext cx="3563553" cy="506414"/>
          </a:xfrm>
          <a:prstGeom prst="rect">
            <a:avLst/>
          </a:prstGeom>
        </p:spPr>
      </p:pic>
      <p:pic>
        <p:nvPicPr>
          <p:cNvPr id="7" name="Picture 6">
            <a:extLst>
              <a:ext uri="{FF2B5EF4-FFF2-40B4-BE49-F238E27FC236}">
                <a16:creationId xmlns:a16="http://schemas.microsoft.com/office/drawing/2014/main" id="{B91F9BAF-E23D-8E41-AD49-AEDA209391C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73004" y="4923973"/>
            <a:ext cx="3938648" cy="1559916"/>
          </a:xfrm>
          <a:prstGeom prst="rect">
            <a:avLst/>
          </a:prstGeom>
        </p:spPr>
      </p:pic>
      <p:sp>
        <p:nvSpPr>
          <p:cNvPr id="8" name="Slide Number Placeholder 5">
            <a:extLst>
              <a:ext uri="{FF2B5EF4-FFF2-40B4-BE49-F238E27FC236}">
                <a16:creationId xmlns:a16="http://schemas.microsoft.com/office/drawing/2014/main" id="{93EA4D89-841C-674B-9F01-C45DFFFCAB23}"/>
              </a:ext>
            </a:extLst>
          </p:cNvPr>
          <p:cNvSpPr>
            <a:spLocks noGrp="1"/>
          </p:cNvSpPr>
          <p:nvPr>
            <p:ph type="sldNum" sz="quarter" idx="12"/>
          </p:nvPr>
        </p:nvSpPr>
        <p:spPr>
          <a:xfrm>
            <a:off x="10787109" y="6437301"/>
            <a:ext cx="1312025" cy="365125"/>
          </a:xfrm>
        </p:spPr>
        <p:txBody>
          <a:bodyPr/>
          <a:lstStyle/>
          <a:p>
            <a:fld id="{6113E31D-E2AB-40D1-8B51-AFA5AFEF393A}" type="slidenum">
              <a:rPr lang="en-US" dirty="0"/>
              <a:t>1</a:t>
            </a:fld>
            <a:endParaRPr lang="en-US" dirty="0"/>
          </a:p>
        </p:txBody>
      </p:sp>
    </p:spTree>
    <p:extLst>
      <p:ext uri="{BB962C8B-B14F-4D97-AF65-F5344CB8AC3E}">
        <p14:creationId xmlns:p14="http://schemas.microsoft.com/office/powerpoint/2010/main" val="209435532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Afbeelding met persoon, poseren, staand, mensen&#10;&#10;Automatisch gegenereerde beschrijving">
            <a:extLst>
              <a:ext uri="{FF2B5EF4-FFF2-40B4-BE49-F238E27FC236}">
                <a16:creationId xmlns:a16="http://schemas.microsoft.com/office/drawing/2014/main" id="{C15446D6-7874-44CD-B453-2AE7233D7EA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85655" y="1388259"/>
            <a:ext cx="6145052" cy="4771070"/>
          </a:xfrm>
          <a:prstGeom prst="rect">
            <a:avLst/>
          </a:prstGeom>
        </p:spPr>
      </p:pic>
      <p:sp>
        <p:nvSpPr>
          <p:cNvPr id="21" name="Tekstvak 17">
            <a:extLst>
              <a:ext uri="{FF2B5EF4-FFF2-40B4-BE49-F238E27FC236}">
                <a16:creationId xmlns:a16="http://schemas.microsoft.com/office/drawing/2014/main" id="{799F9B60-EFDD-9E42-8257-8969CD890383}"/>
              </a:ext>
            </a:extLst>
          </p:cNvPr>
          <p:cNvSpPr txBox="1"/>
          <p:nvPr/>
        </p:nvSpPr>
        <p:spPr>
          <a:xfrm>
            <a:off x="2685655" y="5839073"/>
            <a:ext cx="6145052" cy="369332"/>
          </a:xfrm>
          <a:prstGeom prst="rect">
            <a:avLst/>
          </a:prstGeom>
          <a:solidFill>
            <a:srgbClr val="2F5597"/>
          </a:solidFill>
        </p:spPr>
        <p:txBody>
          <a:bodyPr wrap="square" rtlCol="0">
            <a:spAutoFit/>
          </a:bodyPr>
          <a:lstStyle/>
          <a:p>
            <a:endParaRPr lang="nl-BE" b="1" dirty="0">
              <a:solidFill>
                <a:schemeClr val="bg1"/>
              </a:solidFill>
              <a:highlight>
                <a:srgbClr val="294392"/>
              </a:highlight>
            </a:endParaRPr>
          </a:p>
        </p:txBody>
      </p:sp>
      <p:sp>
        <p:nvSpPr>
          <p:cNvPr id="2" name="Title 1">
            <a:extLst>
              <a:ext uri="{FF2B5EF4-FFF2-40B4-BE49-F238E27FC236}">
                <a16:creationId xmlns:a16="http://schemas.microsoft.com/office/drawing/2014/main" id="{4627433B-F396-5B44-B9FF-3FEEF69E1CFA}"/>
              </a:ext>
            </a:extLst>
          </p:cNvPr>
          <p:cNvSpPr>
            <a:spLocks noGrp="1"/>
          </p:cNvSpPr>
          <p:nvPr>
            <p:ph type="title"/>
          </p:nvPr>
        </p:nvSpPr>
        <p:spPr>
          <a:xfrm>
            <a:off x="600355" y="289815"/>
            <a:ext cx="10874853" cy="616227"/>
          </a:xfrm>
        </p:spPr>
        <p:txBody>
          <a:bodyPr>
            <a:normAutofit/>
          </a:bodyPr>
          <a:lstStyle/>
          <a:p>
            <a:r>
              <a:rPr lang="nl-NL" dirty="0"/>
              <a:t>D</a:t>
            </a:r>
            <a:r>
              <a:rPr lang="nl-BE" dirty="0" err="1"/>
              <a:t>istrictscommissie</a:t>
            </a:r>
            <a:r>
              <a:rPr lang="nl-BE" dirty="0"/>
              <a:t> DaG</a:t>
            </a:r>
            <a:endParaRPr lang="en-BE" dirty="0"/>
          </a:p>
        </p:txBody>
      </p:sp>
      <p:pic>
        <p:nvPicPr>
          <p:cNvPr id="4" name="Picture 3">
            <a:extLst>
              <a:ext uri="{FF2B5EF4-FFF2-40B4-BE49-F238E27FC236}">
                <a16:creationId xmlns:a16="http://schemas.microsoft.com/office/drawing/2014/main" id="{A0B35A1A-D508-0746-8640-9BC60F2C8D9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73004" y="512801"/>
            <a:ext cx="3563553" cy="506414"/>
          </a:xfrm>
          <a:prstGeom prst="rect">
            <a:avLst/>
          </a:prstGeom>
        </p:spPr>
      </p:pic>
      <p:pic>
        <p:nvPicPr>
          <p:cNvPr id="7" name="Picture 6">
            <a:extLst>
              <a:ext uri="{FF2B5EF4-FFF2-40B4-BE49-F238E27FC236}">
                <a16:creationId xmlns:a16="http://schemas.microsoft.com/office/drawing/2014/main" id="{B91F9BAF-E23D-8E41-AD49-AEDA209391C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073004" y="4923973"/>
            <a:ext cx="3938648" cy="1559916"/>
          </a:xfrm>
          <a:prstGeom prst="rect">
            <a:avLst/>
          </a:prstGeom>
        </p:spPr>
      </p:pic>
      <p:sp>
        <p:nvSpPr>
          <p:cNvPr id="22" name="Tekstvak 21">
            <a:extLst>
              <a:ext uri="{FF2B5EF4-FFF2-40B4-BE49-F238E27FC236}">
                <a16:creationId xmlns:a16="http://schemas.microsoft.com/office/drawing/2014/main" id="{0E46BF26-5551-4E21-9486-EBD789735569}"/>
              </a:ext>
            </a:extLst>
          </p:cNvPr>
          <p:cNvSpPr txBox="1"/>
          <p:nvPr/>
        </p:nvSpPr>
        <p:spPr>
          <a:xfrm>
            <a:off x="3190860" y="5814535"/>
            <a:ext cx="1093076" cy="369332"/>
          </a:xfrm>
          <a:prstGeom prst="rect">
            <a:avLst/>
          </a:prstGeom>
          <a:noFill/>
        </p:spPr>
        <p:txBody>
          <a:bodyPr wrap="square" rtlCol="0">
            <a:spAutoFit/>
          </a:bodyPr>
          <a:lstStyle/>
          <a:p>
            <a:r>
              <a:rPr lang="nl-NL" b="1" dirty="0">
                <a:solidFill>
                  <a:schemeClr val="bg1"/>
                </a:solidFill>
              </a:rPr>
              <a:t>Heidi</a:t>
            </a:r>
            <a:endParaRPr lang="nl-BE" b="1" dirty="0">
              <a:solidFill>
                <a:schemeClr val="bg1"/>
              </a:solidFill>
            </a:endParaRPr>
          </a:p>
        </p:txBody>
      </p:sp>
      <p:sp>
        <p:nvSpPr>
          <p:cNvPr id="23" name="Tekstvak 22">
            <a:extLst>
              <a:ext uri="{FF2B5EF4-FFF2-40B4-BE49-F238E27FC236}">
                <a16:creationId xmlns:a16="http://schemas.microsoft.com/office/drawing/2014/main" id="{7BCF40CD-E923-40DB-9B96-3A073E495A42}"/>
              </a:ext>
            </a:extLst>
          </p:cNvPr>
          <p:cNvSpPr txBox="1"/>
          <p:nvPr/>
        </p:nvSpPr>
        <p:spPr>
          <a:xfrm>
            <a:off x="4944706" y="5839073"/>
            <a:ext cx="1093076" cy="369332"/>
          </a:xfrm>
          <a:prstGeom prst="rect">
            <a:avLst/>
          </a:prstGeom>
          <a:noFill/>
        </p:spPr>
        <p:txBody>
          <a:bodyPr wrap="square" rtlCol="0">
            <a:spAutoFit/>
          </a:bodyPr>
          <a:lstStyle/>
          <a:p>
            <a:r>
              <a:rPr lang="nl-NL" b="1" dirty="0">
                <a:solidFill>
                  <a:schemeClr val="bg1"/>
                </a:solidFill>
              </a:rPr>
              <a:t>Koen</a:t>
            </a:r>
            <a:endParaRPr lang="nl-BE" b="1" dirty="0">
              <a:solidFill>
                <a:schemeClr val="bg1"/>
              </a:solidFill>
            </a:endParaRPr>
          </a:p>
        </p:txBody>
      </p:sp>
      <p:sp>
        <p:nvSpPr>
          <p:cNvPr id="24" name="Tekstvak 23">
            <a:extLst>
              <a:ext uri="{FF2B5EF4-FFF2-40B4-BE49-F238E27FC236}">
                <a16:creationId xmlns:a16="http://schemas.microsoft.com/office/drawing/2014/main" id="{6AD2C68C-6835-45DF-95B3-0F24D25BC162}"/>
              </a:ext>
            </a:extLst>
          </p:cNvPr>
          <p:cNvSpPr txBox="1"/>
          <p:nvPr/>
        </p:nvSpPr>
        <p:spPr>
          <a:xfrm>
            <a:off x="6379100" y="5831543"/>
            <a:ext cx="1093076" cy="369332"/>
          </a:xfrm>
          <a:prstGeom prst="rect">
            <a:avLst/>
          </a:prstGeom>
          <a:noFill/>
        </p:spPr>
        <p:txBody>
          <a:bodyPr wrap="square" rtlCol="0">
            <a:spAutoFit/>
          </a:bodyPr>
          <a:lstStyle/>
          <a:p>
            <a:r>
              <a:rPr lang="nl-NL" b="1" dirty="0">
                <a:solidFill>
                  <a:schemeClr val="bg1"/>
                </a:solidFill>
              </a:rPr>
              <a:t>Lydwine</a:t>
            </a:r>
            <a:endParaRPr lang="nl-BE" b="1" dirty="0">
              <a:solidFill>
                <a:schemeClr val="bg1"/>
              </a:solidFill>
            </a:endParaRPr>
          </a:p>
        </p:txBody>
      </p:sp>
      <p:sp>
        <p:nvSpPr>
          <p:cNvPr id="25" name="Tekstvak 24">
            <a:extLst>
              <a:ext uri="{FF2B5EF4-FFF2-40B4-BE49-F238E27FC236}">
                <a16:creationId xmlns:a16="http://schemas.microsoft.com/office/drawing/2014/main" id="{89617D6D-ECE3-44B2-8CC7-BA1DE5E38260}"/>
              </a:ext>
            </a:extLst>
          </p:cNvPr>
          <p:cNvSpPr txBox="1"/>
          <p:nvPr/>
        </p:nvSpPr>
        <p:spPr>
          <a:xfrm>
            <a:off x="7750295" y="5854821"/>
            <a:ext cx="1093076" cy="369332"/>
          </a:xfrm>
          <a:prstGeom prst="rect">
            <a:avLst/>
          </a:prstGeom>
          <a:noFill/>
        </p:spPr>
        <p:txBody>
          <a:bodyPr wrap="square" rtlCol="0">
            <a:spAutoFit/>
          </a:bodyPr>
          <a:lstStyle/>
          <a:p>
            <a:r>
              <a:rPr lang="nl-NL" dirty="0">
                <a:solidFill>
                  <a:schemeClr val="bg1"/>
                </a:solidFill>
              </a:rPr>
              <a:t>Freddy</a:t>
            </a:r>
            <a:endParaRPr lang="nl-BE" dirty="0">
              <a:solidFill>
                <a:schemeClr val="bg1"/>
              </a:solidFill>
            </a:endParaRPr>
          </a:p>
        </p:txBody>
      </p:sp>
      <p:sp>
        <p:nvSpPr>
          <p:cNvPr id="18" name="Tekstvak 17">
            <a:extLst>
              <a:ext uri="{FF2B5EF4-FFF2-40B4-BE49-F238E27FC236}">
                <a16:creationId xmlns:a16="http://schemas.microsoft.com/office/drawing/2014/main" id="{7CD899B8-50B5-4644-92DA-B070FDA36964}"/>
              </a:ext>
            </a:extLst>
          </p:cNvPr>
          <p:cNvSpPr txBox="1"/>
          <p:nvPr/>
        </p:nvSpPr>
        <p:spPr>
          <a:xfrm>
            <a:off x="2685656" y="1040052"/>
            <a:ext cx="6145052" cy="369332"/>
          </a:xfrm>
          <a:prstGeom prst="rect">
            <a:avLst/>
          </a:prstGeom>
          <a:solidFill>
            <a:srgbClr val="2F5597"/>
          </a:solidFill>
        </p:spPr>
        <p:txBody>
          <a:bodyPr wrap="square" rtlCol="0">
            <a:spAutoFit/>
          </a:bodyPr>
          <a:lstStyle/>
          <a:p>
            <a:endParaRPr lang="nl-BE" b="1" dirty="0">
              <a:solidFill>
                <a:schemeClr val="bg1"/>
              </a:solidFill>
              <a:highlight>
                <a:srgbClr val="294392"/>
              </a:highlight>
            </a:endParaRPr>
          </a:p>
        </p:txBody>
      </p:sp>
      <p:sp>
        <p:nvSpPr>
          <p:cNvPr id="19" name="Tekstvak 18">
            <a:extLst>
              <a:ext uri="{FF2B5EF4-FFF2-40B4-BE49-F238E27FC236}">
                <a16:creationId xmlns:a16="http://schemas.microsoft.com/office/drawing/2014/main" id="{86727A5B-F670-4A60-888B-E335FED4BBBD}"/>
              </a:ext>
            </a:extLst>
          </p:cNvPr>
          <p:cNvSpPr txBox="1"/>
          <p:nvPr/>
        </p:nvSpPr>
        <p:spPr>
          <a:xfrm>
            <a:off x="3094437" y="1018927"/>
            <a:ext cx="1093076" cy="369332"/>
          </a:xfrm>
          <a:prstGeom prst="rect">
            <a:avLst/>
          </a:prstGeom>
          <a:noFill/>
        </p:spPr>
        <p:txBody>
          <a:bodyPr wrap="square" rtlCol="0">
            <a:spAutoFit/>
          </a:bodyPr>
          <a:lstStyle/>
          <a:p>
            <a:r>
              <a:rPr lang="nl-NL" b="1" dirty="0">
                <a:solidFill>
                  <a:schemeClr val="bg1"/>
                </a:solidFill>
              </a:rPr>
              <a:t>Christian</a:t>
            </a:r>
            <a:endParaRPr lang="nl-BE" b="1" dirty="0">
              <a:solidFill>
                <a:schemeClr val="bg1"/>
              </a:solidFill>
            </a:endParaRPr>
          </a:p>
        </p:txBody>
      </p:sp>
      <p:sp>
        <p:nvSpPr>
          <p:cNvPr id="20" name="Tekstvak 19">
            <a:extLst>
              <a:ext uri="{FF2B5EF4-FFF2-40B4-BE49-F238E27FC236}">
                <a16:creationId xmlns:a16="http://schemas.microsoft.com/office/drawing/2014/main" id="{953C87BD-6069-4FE8-A79A-18342A2F4F13}"/>
              </a:ext>
            </a:extLst>
          </p:cNvPr>
          <p:cNvSpPr txBox="1"/>
          <p:nvPr/>
        </p:nvSpPr>
        <p:spPr>
          <a:xfrm>
            <a:off x="4283936" y="1029859"/>
            <a:ext cx="1093076" cy="369332"/>
          </a:xfrm>
          <a:prstGeom prst="rect">
            <a:avLst/>
          </a:prstGeom>
          <a:noFill/>
        </p:spPr>
        <p:txBody>
          <a:bodyPr wrap="square" rtlCol="0">
            <a:spAutoFit/>
          </a:bodyPr>
          <a:lstStyle/>
          <a:p>
            <a:r>
              <a:rPr lang="nl-NL" b="1" dirty="0">
                <a:solidFill>
                  <a:schemeClr val="bg1"/>
                </a:solidFill>
              </a:rPr>
              <a:t>Vincent</a:t>
            </a:r>
            <a:endParaRPr lang="nl-BE" b="1" dirty="0">
              <a:solidFill>
                <a:schemeClr val="bg1"/>
              </a:solidFill>
            </a:endParaRPr>
          </a:p>
        </p:txBody>
      </p:sp>
      <p:sp>
        <p:nvSpPr>
          <p:cNvPr id="29" name="Tekstvak 28">
            <a:extLst>
              <a:ext uri="{FF2B5EF4-FFF2-40B4-BE49-F238E27FC236}">
                <a16:creationId xmlns:a16="http://schemas.microsoft.com/office/drawing/2014/main" id="{EE185AC4-0473-4C23-BD57-6BBDC393A91C}"/>
              </a:ext>
            </a:extLst>
          </p:cNvPr>
          <p:cNvSpPr txBox="1"/>
          <p:nvPr/>
        </p:nvSpPr>
        <p:spPr>
          <a:xfrm>
            <a:off x="5491244" y="1034252"/>
            <a:ext cx="1369814" cy="369332"/>
          </a:xfrm>
          <a:prstGeom prst="rect">
            <a:avLst/>
          </a:prstGeom>
          <a:noFill/>
        </p:spPr>
        <p:txBody>
          <a:bodyPr wrap="square" rtlCol="0">
            <a:spAutoFit/>
          </a:bodyPr>
          <a:lstStyle/>
          <a:p>
            <a:r>
              <a:rPr lang="nl-NL" b="1" dirty="0">
                <a:solidFill>
                  <a:schemeClr val="bg1"/>
                </a:solidFill>
              </a:rPr>
              <a:t>Dominiek</a:t>
            </a:r>
            <a:endParaRPr lang="nl-BE" b="1" dirty="0">
              <a:solidFill>
                <a:schemeClr val="bg1"/>
              </a:solidFill>
            </a:endParaRPr>
          </a:p>
        </p:txBody>
      </p:sp>
      <p:sp>
        <p:nvSpPr>
          <p:cNvPr id="30" name="Tekstvak 29">
            <a:extLst>
              <a:ext uri="{FF2B5EF4-FFF2-40B4-BE49-F238E27FC236}">
                <a16:creationId xmlns:a16="http://schemas.microsoft.com/office/drawing/2014/main" id="{90D87D87-19C5-4922-A1EB-CF902125961B}"/>
              </a:ext>
            </a:extLst>
          </p:cNvPr>
          <p:cNvSpPr txBox="1"/>
          <p:nvPr/>
        </p:nvSpPr>
        <p:spPr>
          <a:xfrm>
            <a:off x="6758792" y="1043203"/>
            <a:ext cx="954404" cy="369332"/>
          </a:xfrm>
          <a:prstGeom prst="rect">
            <a:avLst/>
          </a:prstGeom>
          <a:noFill/>
        </p:spPr>
        <p:txBody>
          <a:bodyPr wrap="square" rtlCol="0">
            <a:spAutoFit/>
          </a:bodyPr>
          <a:lstStyle/>
          <a:p>
            <a:r>
              <a:rPr lang="nl-NL" b="1" dirty="0">
                <a:solidFill>
                  <a:schemeClr val="bg1"/>
                </a:solidFill>
              </a:rPr>
              <a:t>Claude</a:t>
            </a:r>
            <a:endParaRPr lang="nl-BE" b="1" dirty="0">
              <a:solidFill>
                <a:schemeClr val="bg1"/>
              </a:solidFill>
            </a:endParaRPr>
          </a:p>
        </p:txBody>
      </p:sp>
      <p:sp>
        <p:nvSpPr>
          <p:cNvPr id="31" name="Tekstvak 30">
            <a:extLst>
              <a:ext uri="{FF2B5EF4-FFF2-40B4-BE49-F238E27FC236}">
                <a16:creationId xmlns:a16="http://schemas.microsoft.com/office/drawing/2014/main" id="{1D6C2664-025B-4ED0-91AF-A1658D19581E}"/>
              </a:ext>
            </a:extLst>
          </p:cNvPr>
          <p:cNvSpPr txBox="1"/>
          <p:nvPr/>
        </p:nvSpPr>
        <p:spPr>
          <a:xfrm>
            <a:off x="7773350" y="1034675"/>
            <a:ext cx="1093076" cy="369332"/>
          </a:xfrm>
          <a:prstGeom prst="rect">
            <a:avLst/>
          </a:prstGeom>
          <a:noFill/>
        </p:spPr>
        <p:txBody>
          <a:bodyPr wrap="square" rtlCol="0">
            <a:spAutoFit/>
          </a:bodyPr>
          <a:lstStyle/>
          <a:p>
            <a:r>
              <a:rPr lang="nl-NL" b="1" dirty="0">
                <a:solidFill>
                  <a:schemeClr val="bg1"/>
                </a:solidFill>
              </a:rPr>
              <a:t>Paul</a:t>
            </a:r>
            <a:endParaRPr lang="nl-BE" b="1" dirty="0">
              <a:solidFill>
                <a:schemeClr val="bg1"/>
              </a:solidFill>
            </a:endParaRPr>
          </a:p>
        </p:txBody>
      </p:sp>
      <p:sp>
        <p:nvSpPr>
          <p:cNvPr id="17" name="Slide Number Placeholder 5">
            <a:extLst>
              <a:ext uri="{FF2B5EF4-FFF2-40B4-BE49-F238E27FC236}">
                <a16:creationId xmlns:a16="http://schemas.microsoft.com/office/drawing/2014/main" id="{B605485C-BE71-9240-8543-BF2CA19FE9BC}"/>
              </a:ext>
            </a:extLst>
          </p:cNvPr>
          <p:cNvSpPr>
            <a:spLocks noGrp="1"/>
          </p:cNvSpPr>
          <p:nvPr>
            <p:ph type="sldNum" sz="quarter" idx="12"/>
          </p:nvPr>
        </p:nvSpPr>
        <p:spPr>
          <a:xfrm>
            <a:off x="10787109" y="6437301"/>
            <a:ext cx="1312025" cy="365125"/>
          </a:xfrm>
        </p:spPr>
        <p:txBody>
          <a:bodyPr/>
          <a:lstStyle/>
          <a:p>
            <a:fld id="{6113E31D-E2AB-40D1-8B51-AFA5AFEF393A}" type="slidenum">
              <a:rPr lang="en-US" dirty="0"/>
              <a:t>2</a:t>
            </a:fld>
            <a:endParaRPr lang="en-US" dirty="0"/>
          </a:p>
        </p:txBody>
      </p:sp>
    </p:spTree>
    <p:extLst>
      <p:ext uri="{BB962C8B-B14F-4D97-AF65-F5344CB8AC3E}">
        <p14:creationId xmlns:p14="http://schemas.microsoft.com/office/powerpoint/2010/main" val="183693928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7433B-F396-5B44-B9FF-3FEEF69E1CFA}"/>
              </a:ext>
            </a:extLst>
          </p:cNvPr>
          <p:cNvSpPr>
            <a:spLocks noGrp="1"/>
          </p:cNvSpPr>
          <p:nvPr>
            <p:ph type="ctrTitle"/>
          </p:nvPr>
        </p:nvSpPr>
        <p:spPr>
          <a:xfrm>
            <a:off x="1097280" y="918030"/>
            <a:ext cx="10058400" cy="2053564"/>
          </a:xfrm>
        </p:spPr>
        <p:txBody>
          <a:bodyPr>
            <a:normAutofit/>
          </a:bodyPr>
          <a:lstStyle/>
          <a:p>
            <a:r>
              <a:rPr lang="nl-BE" dirty="0"/>
              <a:t>Kinderen in nood</a:t>
            </a:r>
            <a:endParaRPr lang="en-BE" dirty="0"/>
          </a:p>
        </p:txBody>
      </p:sp>
      <p:sp>
        <p:nvSpPr>
          <p:cNvPr id="3" name="Content Placeholder 2">
            <a:extLst>
              <a:ext uri="{FF2B5EF4-FFF2-40B4-BE49-F238E27FC236}">
                <a16:creationId xmlns:a16="http://schemas.microsoft.com/office/drawing/2014/main" id="{64A2E3CE-AF95-3945-821D-8036CC68C69A}"/>
              </a:ext>
            </a:extLst>
          </p:cNvPr>
          <p:cNvSpPr>
            <a:spLocks noGrp="1"/>
          </p:cNvSpPr>
          <p:nvPr>
            <p:ph type="subTitle" idx="1"/>
          </p:nvPr>
        </p:nvSpPr>
        <p:spPr>
          <a:xfrm>
            <a:off x="1097280" y="3130672"/>
            <a:ext cx="10058400" cy="1143000"/>
          </a:xfrm>
        </p:spPr>
        <p:txBody>
          <a:bodyPr>
            <a:noAutofit/>
          </a:bodyPr>
          <a:lstStyle/>
          <a:p>
            <a:r>
              <a:rPr lang="nl-NL" dirty="0"/>
              <a:t>HEIDI POLLET</a:t>
            </a:r>
          </a:p>
          <a:p>
            <a:r>
              <a:rPr lang="nl-BE" dirty="0"/>
              <a:t>Rotary TORHOUT-HOUTLAND</a:t>
            </a:r>
            <a:endParaRPr lang="en-BE" dirty="0"/>
          </a:p>
        </p:txBody>
      </p:sp>
      <p:pic>
        <p:nvPicPr>
          <p:cNvPr id="4" name="Picture 3">
            <a:extLst>
              <a:ext uri="{FF2B5EF4-FFF2-40B4-BE49-F238E27FC236}">
                <a16:creationId xmlns:a16="http://schemas.microsoft.com/office/drawing/2014/main" id="{A0B35A1A-D508-0746-8640-9BC60F2C8D9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73004" y="512801"/>
            <a:ext cx="3563553" cy="506414"/>
          </a:xfrm>
          <a:prstGeom prst="rect">
            <a:avLst/>
          </a:prstGeom>
        </p:spPr>
      </p:pic>
      <p:pic>
        <p:nvPicPr>
          <p:cNvPr id="7" name="Picture 6">
            <a:extLst>
              <a:ext uri="{FF2B5EF4-FFF2-40B4-BE49-F238E27FC236}">
                <a16:creationId xmlns:a16="http://schemas.microsoft.com/office/drawing/2014/main" id="{B91F9BAF-E23D-8E41-AD49-AEDA209391C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73004" y="4923973"/>
            <a:ext cx="3938648" cy="1559916"/>
          </a:xfrm>
          <a:prstGeom prst="rect">
            <a:avLst/>
          </a:prstGeom>
        </p:spPr>
      </p:pic>
      <p:sp>
        <p:nvSpPr>
          <p:cNvPr id="6" name="Slide Number Placeholder 5">
            <a:extLst>
              <a:ext uri="{FF2B5EF4-FFF2-40B4-BE49-F238E27FC236}">
                <a16:creationId xmlns:a16="http://schemas.microsoft.com/office/drawing/2014/main" id="{421CA6E1-D5C4-6D4D-AF22-EF3C1CC92AF2}"/>
              </a:ext>
            </a:extLst>
          </p:cNvPr>
          <p:cNvSpPr>
            <a:spLocks noGrp="1"/>
          </p:cNvSpPr>
          <p:nvPr>
            <p:ph type="sldNum" sz="quarter" idx="12"/>
          </p:nvPr>
        </p:nvSpPr>
        <p:spPr>
          <a:xfrm>
            <a:off x="10787109" y="6437301"/>
            <a:ext cx="1312025" cy="365125"/>
          </a:xfrm>
        </p:spPr>
        <p:txBody>
          <a:bodyPr/>
          <a:lstStyle/>
          <a:p>
            <a:fld id="{6113E31D-E2AB-40D1-8B51-AFA5AFEF393A}" type="slidenum">
              <a:rPr lang="en-US" dirty="0"/>
              <a:t>3</a:t>
            </a:fld>
            <a:endParaRPr lang="en-US" dirty="0"/>
          </a:p>
        </p:txBody>
      </p:sp>
    </p:spTree>
    <p:extLst>
      <p:ext uri="{BB962C8B-B14F-4D97-AF65-F5344CB8AC3E}">
        <p14:creationId xmlns:p14="http://schemas.microsoft.com/office/powerpoint/2010/main" val="226891635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7433B-F396-5B44-B9FF-3FEEF69E1CFA}"/>
              </a:ext>
            </a:extLst>
          </p:cNvPr>
          <p:cNvSpPr>
            <a:spLocks noGrp="1"/>
          </p:cNvSpPr>
          <p:nvPr>
            <p:ph type="title"/>
          </p:nvPr>
        </p:nvSpPr>
        <p:spPr>
          <a:xfrm>
            <a:off x="679836" y="382748"/>
            <a:ext cx="10874853" cy="616227"/>
          </a:xfrm>
        </p:spPr>
        <p:txBody>
          <a:bodyPr>
            <a:normAutofit fontScale="90000"/>
          </a:bodyPr>
          <a:lstStyle/>
          <a:p>
            <a:r>
              <a:rPr lang="nl-NL" dirty="0"/>
              <a:t>F</a:t>
            </a:r>
            <a:r>
              <a:rPr lang="nl-BE" dirty="0"/>
              <a:t>INANCIELE ONDERSTEUNING </a:t>
            </a:r>
            <a:br>
              <a:rPr lang="nl-BE" dirty="0"/>
            </a:br>
            <a:r>
              <a:rPr lang="nl-BE" dirty="0"/>
              <a:t>VOOR KWETSBARE KINDEREN</a:t>
            </a:r>
            <a:endParaRPr lang="en-BE" dirty="0"/>
          </a:p>
        </p:txBody>
      </p:sp>
      <p:sp>
        <p:nvSpPr>
          <p:cNvPr id="3" name="Content Placeholder 2">
            <a:extLst>
              <a:ext uri="{FF2B5EF4-FFF2-40B4-BE49-F238E27FC236}">
                <a16:creationId xmlns:a16="http://schemas.microsoft.com/office/drawing/2014/main" id="{64A2E3CE-AF95-3945-821D-8036CC68C69A}"/>
              </a:ext>
            </a:extLst>
          </p:cNvPr>
          <p:cNvSpPr>
            <a:spLocks noGrp="1"/>
          </p:cNvSpPr>
          <p:nvPr>
            <p:ph idx="1"/>
          </p:nvPr>
        </p:nvSpPr>
        <p:spPr/>
        <p:txBody>
          <a:bodyPr>
            <a:noAutofit/>
          </a:bodyPr>
          <a:lstStyle/>
          <a:p>
            <a:r>
              <a:rPr lang="nl-BE" dirty="0"/>
              <a:t>Wanneer is een kind kwetsbaar? Wanneer krijgt een kind niet alle kansen?</a:t>
            </a:r>
          </a:p>
          <a:p>
            <a:r>
              <a:rPr lang="nl-BE" dirty="0"/>
              <a:t>Kwetsbare kinderen worden meestal omschreven als kinderen die opgroeien in een kansarm gezin.</a:t>
            </a:r>
          </a:p>
          <a:p>
            <a:r>
              <a:rPr lang="nl-BE" dirty="0"/>
              <a:t>Volgens het CLB is een kind in </a:t>
            </a:r>
            <a:r>
              <a:rPr lang="nl-BE" dirty="0" err="1"/>
              <a:t>kansarmoede</a:t>
            </a:r>
            <a:r>
              <a:rPr lang="nl-BE" dirty="0"/>
              <a:t> als het voldoet aan 2 van de 3 volgende criteria:</a:t>
            </a:r>
          </a:p>
          <a:p>
            <a:pPr marL="514350" indent="-514350">
              <a:buAutoNum type="arabicPeriod"/>
            </a:pPr>
            <a:r>
              <a:rPr lang="nl-BE" dirty="0"/>
              <a:t>De moeder heeft geen diploma middelbaar onderwijs.</a:t>
            </a:r>
          </a:p>
          <a:p>
            <a:pPr marL="514350" indent="-514350">
              <a:buAutoNum type="arabicPeriod"/>
            </a:pPr>
            <a:r>
              <a:rPr lang="nl-BE" dirty="0"/>
              <a:t>Het kind krijgt </a:t>
            </a:r>
            <a:r>
              <a:rPr lang="nl-BE"/>
              <a:t>een studietoelage</a:t>
            </a:r>
            <a:r>
              <a:rPr lang="nl-BE" dirty="0"/>
              <a:t>.</a:t>
            </a:r>
          </a:p>
          <a:p>
            <a:pPr marL="514350" indent="-514350">
              <a:buAutoNum type="arabicPeriod"/>
            </a:pPr>
            <a:r>
              <a:rPr lang="nl-BE" dirty="0"/>
              <a:t>De thuistaal is niet het Nederlands.</a:t>
            </a:r>
          </a:p>
          <a:p>
            <a:pPr marL="0" indent="0">
              <a:buNone/>
            </a:pPr>
            <a:r>
              <a:rPr lang="nl-BE" dirty="0"/>
              <a:t>Een kleine 30% van de Belgische gezinnen leeft in </a:t>
            </a:r>
            <a:r>
              <a:rPr lang="nl-BE" dirty="0" err="1"/>
              <a:t>kansarmoede</a:t>
            </a:r>
            <a:r>
              <a:rPr lang="nl-BE" dirty="0"/>
              <a:t>.</a:t>
            </a:r>
          </a:p>
        </p:txBody>
      </p:sp>
      <p:pic>
        <p:nvPicPr>
          <p:cNvPr id="4" name="Picture 3">
            <a:extLst>
              <a:ext uri="{FF2B5EF4-FFF2-40B4-BE49-F238E27FC236}">
                <a16:creationId xmlns:a16="http://schemas.microsoft.com/office/drawing/2014/main" id="{A0B35A1A-D508-0746-8640-9BC60F2C8D9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73004" y="512801"/>
            <a:ext cx="3563553" cy="506414"/>
          </a:xfrm>
          <a:prstGeom prst="rect">
            <a:avLst/>
          </a:prstGeom>
        </p:spPr>
      </p:pic>
      <p:pic>
        <p:nvPicPr>
          <p:cNvPr id="7" name="Picture 6">
            <a:extLst>
              <a:ext uri="{FF2B5EF4-FFF2-40B4-BE49-F238E27FC236}">
                <a16:creationId xmlns:a16="http://schemas.microsoft.com/office/drawing/2014/main" id="{B91F9BAF-E23D-8E41-AD49-AEDA209391C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73004" y="4923973"/>
            <a:ext cx="3938648" cy="1559916"/>
          </a:xfrm>
          <a:prstGeom prst="rect">
            <a:avLst/>
          </a:prstGeom>
        </p:spPr>
      </p:pic>
      <p:sp>
        <p:nvSpPr>
          <p:cNvPr id="6" name="Slide Number Placeholder 5">
            <a:extLst>
              <a:ext uri="{FF2B5EF4-FFF2-40B4-BE49-F238E27FC236}">
                <a16:creationId xmlns:a16="http://schemas.microsoft.com/office/drawing/2014/main" id="{9C68748D-9250-904B-B295-748339385EF8}"/>
              </a:ext>
            </a:extLst>
          </p:cNvPr>
          <p:cNvSpPr>
            <a:spLocks noGrp="1"/>
          </p:cNvSpPr>
          <p:nvPr>
            <p:ph type="sldNum" sz="quarter" idx="12"/>
          </p:nvPr>
        </p:nvSpPr>
        <p:spPr>
          <a:xfrm>
            <a:off x="10787109" y="6437301"/>
            <a:ext cx="1312025" cy="365125"/>
          </a:xfrm>
        </p:spPr>
        <p:txBody>
          <a:bodyPr/>
          <a:lstStyle/>
          <a:p>
            <a:fld id="{6113E31D-E2AB-40D1-8B51-AFA5AFEF393A}" type="slidenum">
              <a:rPr lang="en-US" dirty="0"/>
              <a:t>4</a:t>
            </a:fld>
            <a:endParaRPr lang="en-US" dirty="0"/>
          </a:p>
        </p:txBody>
      </p:sp>
    </p:spTree>
    <p:extLst>
      <p:ext uri="{BB962C8B-B14F-4D97-AF65-F5344CB8AC3E}">
        <p14:creationId xmlns:p14="http://schemas.microsoft.com/office/powerpoint/2010/main" val="28842019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580777-A88A-4FAD-9DBA-63E26D6282D6}"/>
              </a:ext>
            </a:extLst>
          </p:cNvPr>
          <p:cNvSpPr>
            <a:spLocks noGrp="1"/>
          </p:cNvSpPr>
          <p:nvPr>
            <p:ph type="title"/>
          </p:nvPr>
        </p:nvSpPr>
        <p:spPr/>
        <p:txBody>
          <a:bodyPr/>
          <a:lstStyle/>
          <a:p>
            <a:endParaRPr lang="nl-BE"/>
          </a:p>
        </p:txBody>
      </p:sp>
      <p:sp>
        <p:nvSpPr>
          <p:cNvPr id="3" name="Tijdelijke aanduiding voor inhoud 2">
            <a:extLst>
              <a:ext uri="{FF2B5EF4-FFF2-40B4-BE49-F238E27FC236}">
                <a16:creationId xmlns:a16="http://schemas.microsoft.com/office/drawing/2014/main" id="{AF07B773-2CA6-4C9C-BA9F-C40A0212D872}"/>
              </a:ext>
            </a:extLst>
          </p:cNvPr>
          <p:cNvSpPr>
            <a:spLocks noGrp="1"/>
          </p:cNvSpPr>
          <p:nvPr>
            <p:ph idx="1"/>
          </p:nvPr>
        </p:nvSpPr>
        <p:spPr/>
        <p:txBody>
          <a:bodyPr/>
          <a:lstStyle/>
          <a:p>
            <a:r>
              <a:rPr lang="nl-NL" dirty="0"/>
              <a:t>Welke zijn de grootste noden?</a:t>
            </a:r>
          </a:p>
          <a:p>
            <a:r>
              <a:rPr lang="nl-NL" dirty="0"/>
              <a:t>- elke dag een warme maaltijd</a:t>
            </a:r>
          </a:p>
          <a:p>
            <a:r>
              <a:rPr lang="nl-NL" dirty="0"/>
              <a:t>- een warme jas in de winter</a:t>
            </a:r>
          </a:p>
          <a:p>
            <a:r>
              <a:rPr lang="nl-NL" dirty="0"/>
              <a:t>- bruikbare schoenen</a:t>
            </a:r>
          </a:p>
          <a:p>
            <a:r>
              <a:rPr lang="nl-NL" dirty="0"/>
              <a:t>- bruikbare kleren</a:t>
            </a:r>
          </a:p>
          <a:p>
            <a:r>
              <a:rPr lang="nl-NL" dirty="0"/>
              <a:t>- het kunnen betalen van de schoolrekeningen</a:t>
            </a:r>
          </a:p>
          <a:p>
            <a:r>
              <a:rPr lang="nl-NL" dirty="0"/>
              <a:t>- het kunnen meegaan op schooluitstap</a:t>
            </a:r>
          </a:p>
          <a:p>
            <a:r>
              <a:rPr lang="nl-NL" dirty="0"/>
              <a:t>- …</a:t>
            </a:r>
            <a:endParaRPr lang="nl-BE" dirty="0"/>
          </a:p>
        </p:txBody>
      </p:sp>
      <p:sp>
        <p:nvSpPr>
          <p:cNvPr id="4" name="Slide Number Placeholder 5">
            <a:extLst>
              <a:ext uri="{FF2B5EF4-FFF2-40B4-BE49-F238E27FC236}">
                <a16:creationId xmlns:a16="http://schemas.microsoft.com/office/drawing/2014/main" id="{3C10FA72-50B2-1443-87D5-65223CE7458F}"/>
              </a:ext>
            </a:extLst>
          </p:cNvPr>
          <p:cNvSpPr>
            <a:spLocks noGrp="1"/>
          </p:cNvSpPr>
          <p:nvPr>
            <p:ph type="sldNum" sz="quarter" idx="12"/>
          </p:nvPr>
        </p:nvSpPr>
        <p:spPr>
          <a:xfrm>
            <a:off x="10787109" y="6437301"/>
            <a:ext cx="1312025" cy="365125"/>
          </a:xfrm>
        </p:spPr>
        <p:txBody>
          <a:bodyPr/>
          <a:lstStyle/>
          <a:p>
            <a:fld id="{6113E31D-E2AB-40D1-8B51-AFA5AFEF393A}" type="slidenum">
              <a:rPr lang="en-US" dirty="0"/>
              <a:t>5</a:t>
            </a:fld>
            <a:endParaRPr lang="en-US" dirty="0"/>
          </a:p>
        </p:txBody>
      </p:sp>
    </p:spTree>
    <p:extLst>
      <p:ext uri="{BB962C8B-B14F-4D97-AF65-F5344CB8AC3E}">
        <p14:creationId xmlns:p14="http://schemas.microsoft.com/office/powerpoint/2010/main" val="425440627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7D3A04-F2CA-4D24-8ED5-FF2D37A3B172}"/>
              </a:ext>
            </a:extLst>
          </p:cNvPr>
          <p:cNvSpPr>
            <a:spLocks noGrp="1"/>
          </p:cNvSpPr>
          <p:nvPr>
            <p:ph type="title"/>
          </p:nvPr>
        </p:nvSpPr>
        <p:spPr/>
        <p:txBody>
          <a:bodyPr/>
          <a:lstStyle/>
          <a:p>
            <a:endParaRPr lang="nl-BE"/>
          </a:p>
        </p:txBody>
      </p:sp>
      <p:sp>
        <p:nvSpPr>
          <p:cNvPr id="3" name="Tijdelijke aanduiding voor inhoud 2">
            <a:extLst>
              <a:ext uri="{FF2B5EF4-FFF2-40B4-BE49-F238E27FC236}">
                <a16:creationId xmlns:a16="http://schemas.microsoft.com/office/drawing/2014/main" id="{A5B4FC99-084E-4133-B722-D03338AA644D}"/>
              </a:ext>
            </a:extLst>
          </p:cNvPr>
          <p:cNvSpPr>
            <a:spLocks noGrp="1"/>
          </p:cNvSpPr>
          <p:nvPr>
            <p:ph idx="1"/>
          </p:nvPr>
        </p:nvSpPr>
        <p:spPr/>
        <p:txBody>
          <a:bodyPr/>
          <a:lstStyle/>
          <a:p>
            <a:r>
              <a:rPr lang="nl-NL" dirty="0"/>
              <a:t>De noden zijn groot, heel groot.</a:t>
            </a:r>
          </a:p>
          <a:p>
            <a:endParaRPr lang="nl-NL" dirty="0"/>
          </a:p>
          <a:p>
            <a:r>
              <a:rPr lang="nl-NL" dirty="0"/>
              <a:t>De gezinnen die het </a:t>
            </a:r>
            <a:r>
              <a:rPr lang="nl-NL" dirty="0" err="1"/>
              <a:t>het</a:t>
            </a:r>
            <a:r>
              <a:rPr lang="nl-NL" dirty="0"/>
              <a:t> moeilijkst hebben, zijn diegene waar de moeder alleenstaand is, waarvan de vader uit het beeld verdwenen is.</a:t>
            </a:r>
          </a:p>
          <a:p>
            <a:r>
              <a:rPr lang="nl-NL" dirty="0"/>
              <a:t>Deze moeders staan met hun loon in voor de huur van een huis, het onderhoud van een auto, het voeden en de opvoeding van de kinderen,…</a:t>
            </a:r>
          </a:p>
          <a:p>
            <a:r>
              <a:rPr lang="nl-NL" dirty="0"/>
              <a:t>Reken en tel en u ziet: het is een heel moeilijke opdracht.</a:t>
            </a:r>
          </a:p>
          <a:p>
            <a:endParaRPr lang="nl-NL" dirty="0"/>
          </a:p>
          <a:p>
            <a:r>
              <a:rPr lang="nl-NL" dirty="0"/>
              <a:t>En wil elke moeder niet het beste voor haar kinderen?</a:t>
            </a:r>
            <a:endParaRPr lang="nl-BE" dirty="0"/>
          </a:p>
        </p:txBody>
      </p:sp>
      <p:sp>
        <p:nvSpPr>
          <p:cNvPr id="4" name="Slide Number Placeholder 5">
            <a:extLst>
              <a:ext uri="{FF2B5EF4-FFF2-40B4-BE49-F238E27FC236}">
                <a16:creationId xmlns:a16="http://schemas.microsoft.com/office/drawing/2014/main" id="{03CD03C5-88FE-4644-BB00-8CB2DE154DC3}"/>
              </a:ext>
            </a:extLst>
          </p:cNvPr>
          <p:cNvSpPr>
            <a:spLocks noGrp="1"/>
          </p:cNvSpPr>
          <p:nvPr>
            <p:ph type="sldNum" sz="quarter" idx="12"/>
          </p:nvPr>
        </p:nvSpPr>
        <p:spPr>
          <a:xfrm>
            <a:off x="10787109" y="6437301"/>
            <a:ext cx="1312025" cy="365125"/>
          </a:xfrm>
        </p:spPr>
        <p:txBody>
          <a:bodyPr/>
          <a:lstStyle/>
          <a:p>
            <a:fld id="{6113E31D-E2AB-40D1-8B51-AFA5AFEF393A}" type="slidenum">
              <a:rPr lang="en-US" dirty="0"/>
              <a:t>6</a:t>
            </a:fld>
            <a:endParaRPr lang="en-US" dirty="0"/>
          </a:p>
        </p:txBody>
      </p:sp>
    </p:spTree>
    <p:extLst>
      <p:ext uri="{BB962C8B-B14F-4D97-AF65-F5344CB8AC3E}">
        <p14:creationId xmlns:p14="http://schemas.microsoft.com/office/powerpoint/2010/main" val="67288442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5BC6AA-E79A-427F-A6BA-AE7664E09E41}"/>
              </a:ext>
            </a:extLst>
          </p:cNvPr>
          <p:cNvSpPr>
            <a:spLocks noGrp="1"/>
          </p:cNvSpPr>
          <p:nvPr>
            <p:ph type="title"/>
          </p:nvPr>
        </p:nvSpPr>
        <p:spPr/>
        <p:txBody>
          <a:bodyPr/>
          <a:lstStyle/>
          <a:p>
            <a:endParaRPr lang="nl-BE"/>
          </a:p>
        </p:txBody>
      </p:sp>
      <p:sp>
        <p:nvSpPr>
          <p:cNvPr id="3" name="Tijdelijke aanduiding voor inhoud 2">
            <a:extLst>
              <a:ext uri="{FF2B5EF4-FFF2-40B4-BE49-F238E27FC236}">
                <a16:creationId xmlns:a16="http://schemas.microsoft.com/office/drawing/2014/main" id="{DD9AEA6F-04F6-4E80-95ED-4FC06001FCCA}"/>
              </a:ext>
            </a:extLst>
          </p:cNvPr>
          <p:cNvSpPr>
            <a:spLocks noGrp="1"/>
          </p:cNvSpPr>
          <p:nvPr>
            <p:ph idx="1"/>
          </p:nvPr>
        </p:nvSpPr>
        <p:spPr/>
        <p:txBody>
          <a:bodyPr/>
          <a:lstStyle/>
          <a:p>
            <a:r>
              <a:rPr lang="nl-NL" dirty="0"/>
              <a:t>DAAROM hebben we met RC Torhout – Houtland, de 46 scholen uit onze regio aangeschreven met de vraag of we een aantal kinderen in nood uit hun school financieel kunnen helpen. </a:t>
            </a:r>
          </a:p>
          <a:p>
            <a:r>
              <a:rPr lang="nl-NL" dirty="0"/>
              <a:t>We vragen een anonieme situatieschets.</a:t>
            </a:r>
          </a:p>
          <a:p>
            <a:r>
              <a:rPr lang="nl-NL" dirty="0"/>
              <a:t>Daarop bekijken we met de commissie de situatie en geven een geldelijke steun.</a:t>
            </a:r>
            <a:endParaRPr lang="nl-BE" dirty="0"/>
          </a:p>
        </p:txBody>
      </p:sp>
      <p:sp>
        <p:nvSpPr>
          <p:cNvPr id="4" name="Slide Number Placeholder 5">
            <a:extLst>
              <a:ext uri="{FF2B5EF4-FFF2-40B4-BE49-F238E27FC236}">
                <a16:creationId xmlns:a16="http://schemas.microsoft.com/office/drawing/2014/main" id="{21F54C0D-727A-3A4E-B1D1-B9864AE7278A}"/>
              </a:ext>
            </a:extLst>
          </p:cNvPr>
          <p:cNvSpPr>
            <a:spLocks noGrp="1"/>
          </p:cNvSpPr>
          <p:nvPr>
            <p:ph type="sldNum" sz="quarter" idx="12"/>
          </p:nvPr>
        </p:nvSpPr>
        <p:spPr>
          <a:xfrm>
            <a:off x="10787109" y="6437301"/>
            <a:ext cx="1312025" cy="365125"/>
          </a:xfrm>
        </p:spPr>
        <p:txBody>
          <a:bodyPr/>
          <a:lstStyle/>
          <a:p>
            <a:fld id="{6113E31D-E2AB-40D1-8B51-AFA5AFEF393A}" type="slidenum">
              <a:rPr lang="en-US" dirty="0"/>
              <a:t>7</a:t>
            </a:fld>
            <a:endParaRPr lang="en-US" dirty="0"/>
          </a:p>
        </p:txBody>
      </p:sp>
    </p:spTree>
    <p:extLst>
      <p:ext uri="{BB962C8B-B14F-4D97-AF65-F5344CB8AC3E}">
        <p14:creationId xmlns:p14="http://schemas.microsoft.com/office/powerpoint/2010/main" val="43179784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4F2349-6FA9-4E7E-B52B-2439A31243DE}"/>
              </a:ext>
            </a:extLst>
          </p:cNvPr>
          <p:cNvSpPr>
            <a:spLocks noGrp="1"/>
          </p:cNvSpPr>
          <p:nvPr>
            <p:ph type="title"/>
          </p:nvPr>
        </p:nvSpPr>
        <p:spPr>
          <a:xfrm>
            <a:off x="679838" y="461406"/>
            <a:ext cx="10874853" cy="616227"/>
          </a:xfrm>
        </p:spPr>
        <p:txBody>
          <a:bodyPr/>
          <a:lstStyle/>
          <a:p>
            <a:r>
              <a:rPr lang="nl-NL" dirty="0"/>
              <a:t>Besluit</a:t>
            </a:r>
            <a:endParaRPr lang="nl-BE" dirty="0"/>
          </a:p>
        </p:txBody>
      </p:sp>
      <p:sp>
        <p:nvSpPr>
          <p:cNvPr id="3" name="Tijdelijke aanduiding voor inhoud 2">
            <a:extLst>
              <a:ext uri="{FF2B5EF4-FFF2-40B4-BE49-F238E27FC236}">
                <a16:creationId xmlns:a16="http://schemas.microsoft.com/office/drawing/2014/main" id="{2CCA2FE6-57C3-46CF-A193-43D57BB6B6D1}"/>
              </a:ext>
            </a:extLst>
          </p:cNvPr>
          <p:cNvSpPr>
            <a:spLocks noGrp="1"/>
          </p:cNvSpPr>
          <p:nvPr>
            <p:ph idx="1"/>
          </p:nvPr>
        </p:nvSpPr>
        <p:spPr/>
        <p:txBody>
          <a:bodyPr/>
          <a:lstStyle/>
          <a:p>
            <a:endParaRPr lang="nl-NL" dirty="0"/>
          </a:p>
          <a:p>
            <a:r>
              <a:rPr lang="nl-NL" sz="4000" dirty="0"/>
              <a:t>De kinderen van vandaag zijn de toekomst van morgen. </a:t>
            </a:r>
          </a:p>
          <a:p>
            <a:r>
              <a:rPr lang="nl-NL" sz="4000" b="1" dirty="0" err="1"/>
              <a:t>Let’s</a:t>
            </a:r>
            <a:r>
              <a:rPr lang="nl-NL" sz="4000" b="1" dirty="0"/>
              <a:t> go </a:t>
            </a:r>
            <a:r>
              <a:rPr lang="nl-NL" sz="4000" b="1" dirty="0" err="1"/>
              <a:t>for</a:t>
            </a:r>
            <a:r>
              <a:rPr lang="nl-NL" sz="4000" b="1" dirty="0"/>
              <a:t> </a:t>
            </a:r>
            <a:r>
              <a:rPr lang="nl-NL" sz="4000" b="1" dirty="0" err="1"/>
              <a:t>it</a:t>
            </a:r>
            <a:r>
              <a:rPr lang="nl-NL" sz="4000" b="1" dirty="0"/>
              <a:t>!</a:t>
            </a:r>
            <a:endParaRPr lang="nl-BE" sz="4000" b="1" dirty="0"/>
          </a:p>
        </p:txBody>
      </p:sp>
      <p:sp>
        <p:nvSpPr>
          <p:cNvPr id="4" name="Slide Number Placeholder 5">
            <a:extLst>
              <a:ext uri="{FF2B5EF4-FFF2-40B4-BE49-F238E27FC236}">
                <a16:creationId xmlns:a16="http://schemas.microsoft.com/office/drawing/2014/main" id="{E40C3EEB-728C-DD41-A17A-22C939A96A15}"/>
              </a:ext>
            </a:extLst>
          </p:cNvPr>
          <p:cNvSpPr>
            <a:spLocks noGrp="1"/>
          </p:cNvSpPr>
          <p:nvPr>
            <p:ph type="sldNum" sz="quarter" idx="12"/>
          </p:nvPr>
        </p:nvSpPr>
        <p:spPr>
          <a:xfrm>
            <a:off x="10787109" y="6437301"/>
            <a:ext cx="1312025" cy="365125"/>
          </a:xfrm>
        </p:spPr>
        <p:txBody>
          <a:bodyPr/>
          <a:lstStyle/>
          <a:p>
            <a:fld id="{6113E31D-E2AB-40D1-8B51-AFA5AFEF393A}" type="slidenum">
              <a:rPr lang="en-US" dirty="0"/>
              <a:t>8</a:t>
            </a:fld>
            <a:endParaRPr lang="en-US" dirty="0"/>
          </a:p>
        </p:txBody>
      </p:sp>
    </p:spTree>
    <p:extLst>
      <p:ext uri="{BB962C8B-B14F-4D97-AF65-F5344CB8AC3E}">
        <p14:creationId xmlns:p14="http://schemas.microsoft.com/office/powerpoint/2010/main" val="152791978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inhoud 4">
            <a:extLst>
              <a:ext uri="{FF2B5EF4-FFF2-40B4-BE49-F238E27FC236}">
                <a16:creationId xmlns:a16="http://schemas.microsoft.com/office/drawing/2014/main" id="{17DFCECD-EDEF-4C21-99F0-F89EF650E05A}"/>
              </a:ext>
            </a:extLst>
          </p:cNvPr>
          <p:cNvSpPr>
            <a:spLocks noGrp="1"/>
          </p:cNvSpPr>
          <p:nvPr>
            <p:ph idx="1"/>
          </p:nvPr>
        </p:nvSpPr>
        <p:spPr>
          <a:xfrm>
            <a:off x="679837" y="1471447"/>
            <a:ext cx="10874854" cy="4738159"/>
          </a:xfrm>
        </p:spPr>
        <p:txBody>
          <a:bodyPr>
            <a:normAutofit/>
          </a:bodyPr>
          <a:lstStyle/>
          <a:p>
            <a:pPr algn="ctr"/>
            <a:r>
              <a:rPr lang="nl-NL" sz="6000" dirty="0">
                <a:solidFill>
                  <a:srgbClr val="F7A81B"/>
                </a:solidFill>
              </a:rPr>
              <a:t>Zeer hartelijk dank </a:t>
            </a:r>
          </a:p>
          <a:p>
            <a:pPr algn="ctr"/>
            <a:r>
              <a:rPr lang="nl-NL" sz="6000" dirty="0">
                <a:solidFill>
                  <a:srgbClr val="F7A81B"/>
                </a:solidFill>
              </a:rPr>
              <a:t>voor jullie deelname!</a:t>
            </a:r>
            <a:endParaRPr lang="nl-BE" sz="6000" dirty="0">
              <a:solidFill>
                <a:srgbClr val="F7A81B"/>
              </a:solidFill>
            </a:endParaRPr>
          </a:p>
        </p:txBody>
      </p:sp>
      <p:sp>
        <p:nvSpPr>
          <p:cNvPr id="2" name="Title 1">
            <a:extLst>
              <a:ext uri="{FF2B5EF4-FFF2-40B4-BE49-F238E27FC236}">
                <a16:creationId xmlns:a16="http://schemas.microsoft.com/office/drawing/2014/main" id="{4627433B-F396-5B44-B9FF-3FEEF69E1CFA}"/>
              </a:ext>
            </a:extLst>
          </p:cNvPr>
          <p:cNvSpPr>
            <a:spLocks noGrp="1"/>
          </p:cNvSpPr>
          <p:nvPr>
            <p:ph type="title"/>
          </p:nvPr>
        </p:nvSpPr>
        <p:spPr>
          <a:xfrm>
            <a:off x="0" y="463509"/>
            <a:ext cx="11554689" cy="616227"/>
          </a:xfrm>
        </p:spPr>
        <p:txBody>
          <a:bodyPr>
            <a:normAutofit/>
          </a:bodyPr>
          <a:lstStyle/>
          <a:p>
            <a:r>
              <a:rPr lang="nl-NL" sz="3600" dirty="0"/>
              <a:t>     </a:t>
            </a:r>
            <a:endParaRPr lang="en-BE" sz="3600" dirty="0"/>
          </a:p>
        </p:txBody>
      </p:sp>
      <p:pic>
        <p:nvPicPr>
          <p:cNvPr id="4" name="Picture 3">
            <a:extLst>
              <a:ext uri="{FF2B5EF4-FFF2-40B4-BE49-F238E27FC236}">
                <a16:creationId xmlns:a16="http://schemas.microsoft.com/office/drawing/2014/main" id="{A0B35A1A-D508-0746-8640-9BC60F2C8D9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73004" y="512801"/>
            <a:ext cx="3563553" cy="506414"/>
          </a:xfrm>
          <a:prstGeom prst="rect">
            <a:avLst/>
          </a:prstGeom>
        </p:spPr>
      </p:pic>
      <p:pic>
        <p:nvPicPr>
          <p:cNvPr id="7" name="Picture 6">
            <a:extLst>
              <a:ext uri="{FF2B5EF4-FFF2-40B4-BE49-F238E27FC236}">
                <a16:creationId xmlns:a16="http://schemas.microsoft.com/office/drawing/2014/main" id="{B91F9BAF-E23D-8E41-AD49-AEDA209391C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73004" y="4923973"/>
            <a:ext cx="3938648" cy="1559916"/>
          </a:xfrm>
          <a:prstGeom prst="rect">
            <a:avLst/>
          </a:prstGeom>
        </p:spPr>
      </p:pic>
      <p:sp>
        <p:nvSpPr>
          <p:cNvPr id="3" name="Tekstvak 2">
            <a:extLst>
              <a:ext uri="{FF2B5EF4-FFF2-40B4-BE49-F238E27FC236}">
                <a16:creationId xmlns:a16="http://schemas.microsoft.com/office/drawing/2014/main" id="{8021B1A3-9C1D-4B6B-905F-C00D47A4B5C0}"/>
              </a:ext>
            </a:extLst>
          </p:cNvPr>
          <p:cNvSpPr txBox="1"/>
          <p:nvPr/>
        </p:nvSpPr>
        <p:spPr>
          <a:xfrm>
            <a:off x="180348" y="3728258"/>
            <a:ext cx="12192000" cy="1107996"/>
          </a:xfrm>
          <a:prstGeom prst="rect">
            <a:avLst/>
          </a:prstGeom>
          <a:noFill/>
        </p:spPr>
        <p:txBody>
          <a:bodyPr wrap="square" rtlCol="0">
            <a:spAutoFit/>
          </a:bodyPr>
          <a:lstStyle/>
          <a:p>
            <a:pPr algn="ctr"/>
            <a:r>
              <a:rPr lang="nl-NL" sz="6600" b="1" dirty="0">
                <a:solidFill>
                  <a:srgbClr val="F7A81B"/>
                </a:solidFill>
                <a:latin typeface="+mj-lt"/>
              </a:rPr>
              <a:t>https://rotary2130.org/</a:t>
            </a:r>
            <a:endParaRPr lang="nl-BE" sz="6600" b="1" dirty="0">
              <a:solidFill>
                <a:srgbClr val="FFC000"/>
              </a:solidFill>
              <a:latin typeface="+mj-lt"/>
            </a:endParaRPr>
          </a:p>
        </p:txBody>
      </p:sp>
      <p:sp>
        <p:nvSpPr>
          <p:cNvPr id="8" name="Slide Number Placeholder 5">
            <a:extLst>
              <a:ext uri="{FF2B5EF4-FFF2-40B4-BE49-F238E27FC236}">
                <a16:creationId xmlns:a16="http://schemas.microsoft.com/office/drawing/2014/main" id="{C95A2425-1730-884F-9769-A87EF8582644}"/>
              </a:ext>
            </a:extLst>
          </p:cNvPr>
          <p:cNvSpPr>
            <a:spLocks noGrp="1"/>
          </p:cNvSpPr>
          <p:nvPr>
            <p:ph type="sldNum" sz="quarter" idx="12"/>
          </p:nvPr>
        </p:nvSpPr>
        <p:spPr>
          <a:xfrm>
            <a:off x="10787109" y="6437301"/>
            <a:ext cx="1312025" cy="365125"/>
          </a:xfrm>
        </p:spPr>
        <p:txBody>
          <a:bodyPr/>
          <a:lstStyle/>
          <a:p>
            <a:fld id="{6113E31D-E2AB-40D1-8B51-AFA5AFEF393A}" type="slidenum">
              <a:rPr lang="en-US" dirty="0"/>
              <a:t>9</a:t>
            </a:fld>
            <a:endParaRPr lang="en-US" dirty="0"/>
          </a:p>
        </p:txBody>
      </p:sp>
    </p:spTree>
    <p:extLst>
      <p:ext uri="{BB962C8B-B14F-4D97-AF65-F5344CB8AC3E}">
        <p14:creationId xmlns:p14="http://schemas.microsoft.com/office/powerpoint/2010/main" val="32122416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theme/theme1.xml><?xml version="1.0" encoding="utf-8"?>
<a:theme xmlns:a="http://schemas.openxmlformats.org/drawingml/2006/main" name="Retrospec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TotalTime>
  <Words>734</Words>
  <Application>Microsoft Macintosh PowerPoint</Application>
  <PresentationFormat>Widescreen</PresentationFormat>
  <Paragraphs>78</Paragraphs>
  <Slides>9</Slides>
  <Notes>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Calibri</vt:lpstr>
      <vt:lpstr>Calibri Light</vt:lpstr>
      <vt:lpstr>Retrospect</vt:lpstr>
      <vt:lpstr>Dienst aan de Gemeenschap</vt:lpstr>
      <vt:lpstr>Districtscommissie DaG</vt:lpstr>
      <vt:lpstr>Kinderen in nood</vt:lpstr>
      <vt:lpstr>FINANCIELE ONDERSTEUNING  VOOR KWETSBARE KINDEREN</vt:lpstr>
      <vt:lpstr>PowerPoint Presentation</vt:lpstr>
      <vt:lpstr>PowerPoint Presentation</vt:lpstr>
      <vt:lpstr>PowerPoint Presentation</vt:lpstr>
      <vt:lpstr>Besluit</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D1620 Academy Presents</dc:title>
  <dc:creator>claude hamilius</dc:creator>
  <cp:lastModifiedBy>claude hamilius</cp:lastModifiedBy>
  <cp:revision>267</cp:revision>
  <cp:lastPrinted>2020-12-11T12:43:57Z</cp:lastPrinted>
  <dcterms:created xsi:type="dcterms:W3CDTF">2019-08-10T10:42:32Z</dcterms:created>
  <dcterms:modified xsi:type="dcterms:W3CDTF">2020-12-14T09:01:13Z</dcterms:modified>
</cp:coreProperties>
</file>